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4" r:id="rId5"/>
    <p:sldId id="263" r:id="rId6"/>
    <p:sldId id="268" r:id="rId7"/>
    <p:sldId id="265" r:id="rId8"/>
    <p:sldId id="272" r:id="rId9"/>
    <p:sldId id="273" r:id="rId10"/>
    <p:sldId id="274" r:id="rId11"/>
    <p:sldId id="267" r:id="rId12"/>
    <p:sldId id="280" r:id="rId13"/>
    <p:sldId id="266" r:id="rId14"/>
    <p:sldId id="289" r:id="rId15"/>
    <p:sldId id="288" r:id="rId16"/>
    <p:sldId id="271" r:id="rId17"/>
    <p:sldId id="290" r:id="rId18"/>
    <p:sldId id="291" r:id="rId19"/>
    <p:sldId id="292" r:id="rId20"/>
    <p:sldId id="261" r:id="rId21"/>
    <p:sldId id="281" r:id="rId22"/>
    <p:sldId id="282" r:id="rId23"/>
    <p:sldId id="283" r:id="rId24"/>
    <p:sldId id="284" r:id="rId25"/>
    <p:sldId id="287" r:id="rId26"/>
    <p:sldId id="286" r:id="rId27"/>
    <p:sldId id="260" r:id="rId28"/>
    <p:sldId id="262" r:id="rId29"/>
    <p:sldId id="275" r:id="rId30"/>
    <p:sldId id="276" r:id="rId31"/>
    <p:sldId id="277" r:id="rId32"/>
    <p:sldId id="278" r:id="rId33"/>
    <p:sldId id="285" r:id="rId34"/>
    <p:sldId id="279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11/28/23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 -&gt;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xyz</a:t>
            </a:r>
            <a:r>
              <a:rPr lang="en-US" dirty="0"/>
              <a:t> -&gt; </a:t>
            </a:r>
            <a:r>
              <a:rPr lang="en-US" dirty="0" err="1"/>
              <a:t>wyz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Macbeth</a:t>
            </a:r>
          </a:p>
          <a:p>
            <a:r>
              <a:rPr lang="en-US" dirty="0"/>
              <a:t>Pyrrhic victory</a:t>
            </a:r>
          </a:p>
          <a:p>
            <a:r>
              <a:rPr lang="en-US" dirty="0"/>
              <a:t>https://</a:t>
            </a:r>
            <a:r>
              <a:rPr lang="en-US" dirty="0" err="1"/>
              <a:t>www.rsc.org.uk</a:t>
            </a:r>
            <a:r>
              <a:rPr lang="en-US" dirty="0"/>
              <a:t>/</a:t>
            </a:r>
            <a:r>
              <a:rPr lang="en-US" dirty="0" err="1"/>
              <a:t>shakespeare</a:t>
            </a:r>
            <a:r>
              <a:rPr lang="en-US" dirty="0"/>
              <a:t>-learning-zone/</a:t>
            </a:r>
            <a:r>
              <a:rPr lang="en-US" dirty="0" err="1"/>
              <a:t>macbeth</a:t>
            </a:r>
            <a:r>
              <a:rPr lang="en-US" dirty="0"/>
              <a:t>/story/plot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5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62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13966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2310.02207.pdf" TargetMode="External"/><Relationship Id="rId4" Type="http://schemas.openxmlformats.org/officeDocument/2006/relationships/hyperlink" Target="https://www.economist.com/by-invitation/2022/09/02/artificial-neural-networks-are-making-strides-towards-consciousness-according-to-blaise-aguera-y-arcas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300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          New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687066" y="2666999"/>
            <a:ext cx="3257288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Abstraction and reasoning corpus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the measure of intelligence,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francois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chollet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2019</a:t>
            </a:r>
          </a:p>
        </p:txBody>
      </p:sp>
      <p:pic>
        <p:nvPicPr>
          <p:cNvPr id="6" name="Picture 5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E28E41C4-B5D4-205A-7FD8-5CD7CE1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5" y="257175"/>
            <a:ext cx="7978567" cy="622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8239-C0E1-EC95-185A-0AE8D3A85EA5}"/>
              </a:ext>
            </a:extLst>
          </p:cNvPr>
          <p:cNvSpPr txBox="1"/>
          <p:nvPr/>
        </p:nvSpPr>
        <p:spPr>
          <a:xfrm>
            <a:off x="8707036" y="5995097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medium.com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jovianml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/finishing-2nd-in-kaggles-abstraction-and-reasoning-challenge-24e59c07b50a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2" y="574432"/>
            <a:ext cx="11122928" cy="984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273E60-C201-B93A-F932-65D66B0C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67" y="3176946"/>
            <a:ext cx="9905998" cy="34231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Can large language models reason or understand?</a:t>
            </a:r>
          </a:p>
          <a:p>
            <a:pPr lvl="1"/>
            <a:r>
              <a:rPr lang="en-US" dirty="0">
                <a:hlinkClick r:id="rId3"/>
              </a:rPr>
              <a:t>https://arxiv.org/pdf/2210.13966.pdf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Are they capable of consciousness?</a:t>
            </a:r>
          </a:p>
          <a:p>
            <a:pPr lvl="1"/>
            <a:r>
              <a:rPr lang="en-US" dirty="0">
                <a:hlinkClick r:id="rId4"/>
              </a:rPr>
              <a:t>https://www.economist.com/by-invitation/2022/09/02/artificial-neural-networks-are-making-strides-towards-consciousness-according-to-blaise-aguera-y-arcas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World models in large language models</a:t>
            </a:r>
          </a:p>
          <a:p>
            <a:pPr lvl="1"/>
            <a:r>
              <a:rPr lang="en-US" dirty="0">
                <a:hlinkClick r:id="rId5"/>
              </a:rPr>
              <a:t>https://arxiv.org/pdf/2310.02207.pdf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90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72" y="574432"/>
            <a:ext cx="11122928" cy="9847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Large language models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1273E60-C201-B93A-F932-65D66B0C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967" y="3176946"/>
            <a:ext cx="9905998" cy="3423145"/>
          </a:xfrm>
        </p:spPr>
        <p:txBody>
          <a:bodyPr>
            <a:normAutofit/>
          </a:bodyPr>
          <a:lstStyle/>
          <a:p>
            <a:r>
              <a:rPr lang="en-US" dirty="0"/>
              <a:t>What would you change in order to incorporate understanding in large language models?</a:t>
            </a:r>
          </a:p>
          <a:p>
            <a:endParaRPr lang="en-US" dirty="0"/>
          </a:p>
          <a:p>
            <a:r>
              <a:rPr lang="en-US" dirty="0"/>
              <a:t>Research proposal</a:t>
            </a:r>
          </a:p>
        </p:txBody>
      </p:sp>
    </p:spTree>
    <p:extLst>
      <p:ext uri="{BB962C8B-B14F-4D97-AF65-F5344CB8AC3E}">
        <p14:creationId xmlns:p14="http://schemas.microsoft.com/office/powerpoint/2010/main" val="273605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11352</TotalTime>
  <Words>1472</Words>
  <Application>Microsoft Macintosh PowerPoint</Application>
  <PresentationFormat>Widescreen</PresentationFormat>
  <Paragraphs>201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          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Large language models</vt:lpstr>
      <vt:lpstr>Large language models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153</cp:revision>
  <cp:lastPrinted>2022-12-16T15:42:40Z</cp:lastPrinted>
  <dcterms:created xsi:type="dcterms:W3CDTF">2022-09-13T15:45:32Z</dcterms:created>
  <dcterms:modified xsi:type="dcterms:W3CDTF">2023-11-28T10:49:36Z</dcterms:modified>
</cp:coreProperties>
</file>